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4"/>
  </p:sldMasterIdLst>
  <p:notesMasterIdLst>
    <p:notesMasterId r:id="rId13"/>
  </p:notesMasterIdLst>
  <p:handoutMasterIdLst>
    <p:handoutMasterId r:id="rId14"/>
  </p:handoutMasterIdLst>
  <p:sldIdLst>
    <p:sldId id="539" r:id="rId5"/>
    <p:sldId id="564" r:id="rId6"/>
    <p:sldId id="256" r:id="rId7"/>
    <p:sldId id="565" r:id="rId8"/>
    <p:sldId id="555" r:id="rId9"/>
    <p:sldId id="560" r:id="rId10"/>
    <p:sldId id="556" r:id="rId11"/>
    <p:sldId id="54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5858"/>
    <a:srgbClr val="C8E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60" autoAdjust="0"/>
  </p:normalViewPr>
  <p:slideViewPr>
    <p:cSldViewPr snapToGrid="0">
      <p:cViewPr>
        <p:scale>
          <a:sx n="100" d="100"/>
          <a:sy n="100" d="100"/>
        </p:scale>
        <p:origin x="990" y="162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0B883-0A39-E05B-61ED-5FE94E7E6C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B2735-0E3E-EB93-68DA-1402951418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DA340-CA88-40FE-8D9F-FB95A67E2ACC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912F7-468D-0E8D-7580-A7ADE9D11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DA9A4-3BA2-3E7F-4048-A9EB25D5A2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C7120-FABF-42CA-85D1-839480B5B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9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C4F2-6A87-450D-AD53-D2188421BC53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2649-7BD8-4005-A99E-30D13769A8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01A8-3220-413E-B964-4A8659985FD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9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0">
                <a:srgbClr val="145858"/>
              </a:gs>
              <a:gs pos="100000">
                <a:srgbClr val="C8E0CA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F812-9F51-0D2C-2EA5-A8D6DA6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4114800" cy="3474720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3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4206240" cy="20116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739896"/>
            <a:ext cx="4206240" cy="23774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336BAA8-288D-4A65-AF12-E44ED08AF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9048" y="1517904"/>
            <a:ext cx="45720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4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0">
                <a:srgbClr val="C8E0CA"/>
              </a:gs>
              <a:gs pos="0">
                <a:srgbClr val="145858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10241280" cy="1554480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10689336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179E90-1F70-6673-6D11-A0CDD3C3B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5486400"/>
            <a:ext cx="10241280" cy="54864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6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C8E0CA"/>
              </a:gs>
              <a:gs pos="100000">
                <a:srgbClr val="145858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2A5B690-D47A-166B-0BEE-8CDC1BB5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517904"/>
            <a:ext cx="4114800" cy="4572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99B7A4E-1E73-5148-8EF4-5232DBEAFE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517904"/>
            <a:ext cx="5212080" cy="45720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1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0">
                <a:srgbClr val="145858"/>
              </a:gs>
              <a:gs pos="100000">
                <a:srgbClr val="C8E0CA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7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320B4-1D6E-D480-A44F-13517DFF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0" y="841248"/>
            <a:ext cx="4114800" cy="3474720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06641" y="4570807"/>
            <a:ext cx="4114800" cy="15240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58952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2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0">
                <a:srgbClr val="145858"/>
              </a:gs>
              <a:gs pos="100000">
                <a:srgbClr val="C8E0CA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5212080" cy="278892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1999"/>
            <a:ext cx="5212080" cy="164592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756284"/>
            <a:ext cx="4434840" cy="53492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0">
                <a:srgbClr val="145858"/>
              </a:gs>
              <a:gs pos="100000">
                <a:srgbClr val="C8E0CA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3"/>
            <a:ext cx="4663440" cy="4590288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5976" y="756284"/>
            <a:ext cx="4773168" cy="53492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9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61999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649"/>
            <a:ext cx="4754880" cy="16459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C795068-4EB8-AD75-B4FA-E0676D823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17904" y="3291840"/>
            <a:ext cx="4754880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00954" y="883486"/>
            <a:ext cx="4562856" cy="5212513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0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2801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6DDD407-AEC1-3D37-ADE9-45D0416B20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17904" y="3108960"/>
            <a:ext cx="4334256" cy="30175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200E1C4-7A2D-07AE-8DB0-52CEF088A1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6792" y="3108960"/>
            <a:ext cx="4334256" cy="30175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2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gradFill>
          <a:gsLst>
            <a:gs pos="10000">
              <a:schemeClr val="accent5"/>
            </a:gs>
            <a:gs pos="90000">
              <a:schemeClr val="accent1"/>
            </a:gs>
            <a:gs pos="70000">
              <a:schemeClr val="accent2"/>
            </a:gs>
            <a:gs pos="30000">
              <a:schemeClr val="accent4"/>
            </a:gs>
            <a:gs pos="50000">
              <a:schemeClr val="accent3">
                <a:lumMod val="60000"/>
                <a:lumOff val="40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7E0814-6B26-FB38-93C1-BA5A000B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517904"/>
            <a:ext cx="5340096" cy="19110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6DDD407-AEC1-3D37-ADE9-45D0416B20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9048" y="1517904"/>
            <a:ext cx="5340096" cy="19110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200E1C4-7A2D-07AE-8DB0-52CEF088A1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6968" y="3867912"/>
            <a:ext cx="10424160" cy="23774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1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2801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108960"/>
            <a:ext cx="9144000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/>
              <a:t>3/1/20XX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05435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0">
                <a:srgbClr val="145858"/>
              </a:gs>
              <a:gs pos="100000">
                <a:srgbClr val="C8E0CA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1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6" r:id="rId2"/>
    <p:sldLayoutId id="2147483694" r:id="rId3"/>
    <p:sldLayoutId id="2147483697" r:id="rId4"/>
    <p:sldLayoutId id="2147483686" r:id="rId5"/>
    <p:sldLayoutId id="2147483695" r:id="rId6"/>
    <p:sldLayoutId id="2147483688" r:id="rId7"/>
    <p:sldLayoutId id="2147483698" r:id="rId8"/>
    <p:sldLayoutId id="2147483673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b="1" kern="1200" spc="-50" baseline="0">
          <a:solidFill>
            <a:srgbClr val="145858"/>
          </a:solidFill>
          <a:latin typeface="Raleway" pitchFamily="2" charset="0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4114800" cy="3474720"/>
          </a:xfrm>
        </p:spPr>
        <p:txBody>
          <a:bodyPr anchor="ctr">
            <a:normAutofit/>
          </a:bodyPr>
          <a:lstStyle/>
          <a:p>
            <a:r>
              <a:rPr lang="en-US" dirty="0" err="1"/>
              <a:t>Planify</a:t>
            </a:r>
            <a:endParaRPr lang="en-US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3277716"/>
            <a:ext cx="4123899" cy="1524000"/>
          </a:xfrm>
        </p:spPr>
        <p:txBody>
          <a:bodyPr>
            <a:normAutofit/>
          </a:bodyPr>
          <a:lstStyle/>
          <a:p>
            <a:r>
              <a:rPr lang="en-US" dirty="0">
                <a:latin typeface="Raleway" pitchFamily="2" charset="0"/>
              </a:rPr>
              <a:t>Master Your Time,</a:t>
            </a:r>
          </a:p>
          <a:p>
            <a:r>
              <a:rPr lang="en-US" dirty="0">
                <a:latin typeface="Raleway" pitchFamily="2" charset="0"/>
              </a:rPr>
              <a:t>Own Your Life!</a:t>
            </a:r>
          </a:p>
        </p:txBody>
      </p:sp>
      <p:pic>
        <p:nvPicPr>
          <p:cNvPr id="12" name="Picture Placeholder 11" descr="A close up of a sculpture&#10;&#10;AI-generated content may be incorrect.">
            <a:extLst>
              <a:ext uri="{FF2B5EF4-FFF2-40B4-BE49-F238E27FC236}">
                <a16:creationId xmlns:a16="http://schemas.microsoft.com/office/drawing/2014/main" id="{F12C2AD5-A6BF-BA96-75F2-1BA8D13114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221" b="6221"/>
          <a:stretch>
            <a:fillRect/>
          </a:stretch>
        </p:blipFill>
        <p:spPr>
          <a:xfrm>
            <a:off x="5334000" y="758952"/>
            <a:ext cx="6099048" cy="534009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15860-CD29-81B0-7930-4DF81BC420FB}"/>
              </a:ext>
            </a:extLst>
          </p:cNvPr>
          <p:cNvSpPr txBox="1"/>
          <p:nvPr/>
        </p:nvSpPr>
        <p:spPr>
          <a:xfrm>
            <a:off x="10553700" y="6286500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5858"/>
                </a:solidFill>
                <a:latin typeface="Raleway" pitchFamily="2" charset="0"/>
              </a:rPr>
              <a:t>2025.03.02</a:t>
            </a:r>
          </a:p>
        </p:txBody>
      </p:sp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6991D1-444A-535F-FEE3-EB4604B0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0" y="841248"/>
            <a:ext cx="4114800" cy="347472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F282F1-6A9B-4AEC-B229-20A3E6BF2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640" y="3429000"/>
            <a:ext cx="4556759" cy="96321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Raleway" pitchFamily="2" charset="0"/>
              </a:rPr>
              <a:t>Inefficient time management and poor productivity lead to missed deadlines, increased stress, and reduced work quality.</a:t>
            </a:r>
          </a:p>
        </p:txBody>
      </p:sp>
      <p:pic>
        <p:nvPicPr>
          <p:cNvPr id="8" name="Picture Placeholder 7" descr="A yellow and white objects on a green circle">
            <a:extLst>
              <a:ext uri="{FF2B5EF4-FFF2-40B4-BE49-F238E27FC236}">
                <a16:creationId xmlns:a16="http://schemas.microsoft.com/office/drawing/2014/main" id="{1B955D3B-398D-AE56-C939-5E2C5F6C92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222" r="2" b="6224"/>
          <a:stretch/>
        </p:blipFill>
        <p:spPr>
          <a:xfrm>
            <a:off x="758952" y="758952"/>
            <a:ext cx="6099048" cy="5340096"/>
          </a:xfrm>
          <a:noFill/>
        </p:spPr>
      </p:pic>
    </p:spTree>
    <p:extLst>
      <p:ext uri="{BB962C8B-B14F-4D97-AF65-F5344CB8AC3E}">
        <p14:creationId xmlns:p14="http://schemas.microsoft.com/office/powerpoint/2010/main" val="310326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764D8E-8D44-4B0E-A17E-DF05833A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62" y="754711"/>
            <a:ext cx="4114800" cy="347472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The 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30C49B-3963-5357-7913-37FEE1C74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62" y="3255545"/>
            <a:ext cx="4123899" cy="1524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Raleway" pitchFamily="2" charset="0"/>
              </a:rPr>
              <a:t>An AI based mobile application which helps to </a:t>
            </a:r>
            <a:r>
              <a:rPr lang="en-US" sz="1800" b="1" dirty="0">
                <a:solidFill>
                  <a:srgbClr val="145858"/>
                </a:solidFill>
                <a:latin typeface="Raleway" pitchFamily="2" charset="0"/>
              </a:rPr>
              <a:t>achieve the best version of yourself!</a:t>
            </a:r>
          </a:p>
        </p:txBody>
      </p:sp>
      <p:pic>
        <p:nvPicPr>
          <p:cNvPr id="6" name="Picture Placeholder 5" descr="A green and yellow object with a black background">
            <a:extLst>
              <a:ext uri="{FF2B5EF4-FFF2-40B4-BE49-F238E27FC236}">
                <a16:creationId xmlns:a16="http://schemas.microsoft.com/office/drawing/2014/main" id="{4B3A765A-F23D-A42C-0533-CCDB124377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221" b="6221"/>
          <a:stretch/>
        </p:blipFill>
        <p:spPr>
          <a:xfrm>
            <a:off x="5331013" y="754711"/>
            <a:ext cx="6098925" cy="5340096"/>
          </a:xfrm>
          <a:noFill/>
        </p:spPr>
      </p:pic>
    </p:spTree>
    <p:extLst>
      <p:ext uri="{BB962C8B-B14F-4D97-AF65-F5344CB8AC3E}">
        <p14:creationId xmlns:p14="http://schemas.microsoft.com/office/powerpoint/2010/main" val="71428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4E09C-B938-E600-4974-EFD656C4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AB27C2-CE94-0B74-23D0-92B37E3EA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0" y="1022223"/>
            <a:ext cx="4114800" cy="347472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Teamwork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2E43839-3E18-63DE-D403-D3DECE9A7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640" y="3429000"/>
            <a:ext cx="4114800" cy="1524000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Raleway" pitchFamily="2" charset="0"/>
              </a:rPr>
              <a:t>Effective teamwork improves productivity and meets deadlines successfully.</a:t>
            </a:r>
          </a:p>
        </p:txBody>
      </p:sp>
      <p:pic>
        <p:nvPicPr>
          <p:cNvPr id="10" name="Picture Placeholder 9" descr="A cartoon of people sitting at a computer">
            <a:extLst>
              <a:ext uri="{FF2B5EF4-FFF2-40B4-BE49-F238E27FC236}">
                <a16:creationId xmlns:a16="http://schemas.microsoft.com/office/drawing/2014/main" id="{355EDBB4-CDE5-22F9-89A8-2A82DE9ED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169" r="2" b="6277"/>
          <a:stretch/>
        </p:blipFill>
        <p:spPr>
          <a:xfrm>
            <a:off x="758952" y="758952"/>
            <a:ext cx="5551631" cy="4860798"/>
          </a:xfrm>
          <a:noFill/>
        </p:spPr>
      </p:pic>
    </p:spTree>
    <p:extLst>
      <p:ext uri="{BB962C8B-B14F-4D97-AF65-F5344CB8AC3E}">
        <p14:creationId xmlns:p14="http://schemas.microsoft.com/office/powerpoint/2010/main" val="16842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A7EF77-B3A6-4EC7-9C15-89EEB984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280160"/>
          </a:xfrm>
        </p:spPr>
        <p:txBody>
          <a:bodyPr>
            <a:noAutofit/>
          </a:bodyPr>
          <a:lstStyle/>
          <a:p>
            <a:r>
              <a:rPr lang="en-US" dirty="0"/>
              <a:t>Architectural diagram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8E35F46-0F36-EA77-531F-66AB4867EF5F}"/>
              </a:ext>
            </a:extLst>
          </p:cNvPr>
          <p:cNvSpPr/>
          <p:nvPr/>
        </p:nvSpPr>
        <p:spPr>
          <a:xfrm>
            <a:off x="1828892" y="2370365"/>
            <a:ext cx="8553589" cy="3568618"/>
          </a:xfrm>
          <a:prstGeom prst="roundRect">
            <a:avLst/>
          </a:prstGeom>
          <a:noFill/>
          <a:ln>
            <a:solidFill>
              <a:srgbClr val="14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eact Native Logo Svg logo download free | SVG &amp; PNG transparent">
            <a:extLst>
              <a:ext uri="{FF2B5EF4-FFF2-40B4-BE49-F238E27FC236}">
                <a16:creationId xmlns:a16="http://schemas.microsoft.com/office/drawing/2014/main" id="{B77FEA72-D188-6FF3-666F-5E14454F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765" y="3516633"/>
            <a:ext cx="704274" cy="7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95496-3EBE-CD81-F79D-7FC697ECCD14}"/>
              </a:ext>
            </a:extLst>
          </p:cNvPr>
          <p:cNvSpPr txBox="1"/>
          <p:nvPr/>
        </p:nvSpPr>
        <p:spPr>
          <a:xfrm>
            <a:off x="4108774" y="4170881"/>
            <a:ext cx="118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0"/>
              </a:rPr>
              <a:t>Frontend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36AD-ADA5-D15F-2BB5-4DA0DE67AC48}"/>
              </a:ext>
            </a:extLst>
          </p:cNvPr>
          <p:cNvSpPr txBox="1"/>
          <p:nvPr/>
        </p:nvSpPr>
        <p:spPr>
          <a:xfrm>
            <a:off x="6290245" y="3302872"/>
            <a:ext cx="118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0"/>
              </a:rPr>
              <a:t>Backend</a:t>
            </a:r>
          </a:p>
        </p:txBody>
      </p:sp>
      <p:pic>
        <p:nvPicPr>
          <p:cNvPr id="1030" name="Picture 6" descr="Spring Framework Logo Svg , Png Download - Java Spring - (504x362) Png ...">
            <a:extLst>
              <a:ext uri="{FF2B5EF4-FFF2-40B4-BE49-F238E27FC236}">
                <a16:creationId xmlns:a16="http://schemas.microsoft.com/office/drawing/2014/main" id="{F7945423-6FF8-DE24-D29D-3EB22E77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573" y="2679969"/>
            <a:ext cx="847344" cy="6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Firebase Study Jams at Developer Student Clubs Management ...">
            <a:extLst>
              <a:ext uri="{FF2B5EF4-FFF2-40B4-BE49-F238E27FC236}">
                <a16:creationId xmlns:a16="http://schemas.microsoft.com/office/drawing/2014/main" id="{B9D306CD-E21A-D28E-03DE-0623F449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49" y="3562273"/>
            <a:ext cx="608608" cy="6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F7D18-6DDB-36D9-94B9-10E8C75D7797}"/>
              </a:ext>
            </a:extLst>
          </p:cNvPr>
          <p:cNvSpPr txBox="1"/>
          <p:nvPr/>
        </p:nvSpPr>
        <p:spPr>
          <a:xfrm>
            <a:off x="2341396" y="4170881"/>
            <a:ext cx="1253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effectLst/>
                <a:latin typeface="Raleway" pitchFamily="2" charset="0"/>
              </a:rPr>
              <a:t>Authentication</a:t>
            </a:r>
            <a:endParaRPr lang="en-US" sz="1100" dirty="0">
              <a:latin typeface="Raleway" pitchFamily="2" charset="0"/>
            </a:endParaRPr>
          </a:p>
        </p:txBody>
      </p:sp>
      <p:pic>
        <p:nvPicPr>
          <p:cNvPr id="1042" name="Picture 18" descr="Docker – Logos Download">
            <a:extLst>
              <a:ext uri="{FF2B5EF4-FFF2-40B4-BE49-F238E27FC236}">
                <a16:creationId xmlns:a16="http://schemas.microsoft.com/office/drawing/2014/main" id="{FF8496DA-8AFF-0EC1-849A-B5984B81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48" y="2699920"/>
            <a:ext cx="614665" cy="51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ostgresql Logo Simbolo Significado Logotipo Historia Png Images">
            <a:extLst>
              <a:ext uri="{FF2B5EF4-FFF2-40B4-BE49-F238E27FC236}">
                <a16:creationId xmlns:a16="http://schemas.microsoft.com/office/drawing/2014/main" id="{EF432FF8-928A-DD18-34D5-EE3E919B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723" y="2679969"/>
            <a:ext cx="656859" cy="67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81F1CA-461F-4D54-CF70-4F027695ECD6}"/>
              </a:ext>
            </a:extLst>
          </p:cNvPr>
          <p:cNvSpPr txBox="1"/>
          <p:nvPr/>
        </p:nvSpPr>
        <p:spPr>
          <a:xfrm>
            <a:off x="8430020" y="3354844"/>
            <a:ext cx="118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0"/>
              </a:rPr>
              <a:t>Database</a:t>
            </a:r>
          </a:p>
        </p:txBody>
      </p:sp>
      <p:pic>
        <p:nvPicPr>
          <p:cNvPr id="1048" name="Picture 24" descr="Python Logo Marques Et Logos Histoire Et Signification Png Images And ...">
            <a:extLst>
              <a:ext uri="{FF2B5EF4-FFF2-40B4-BE49-F238E27FC236}">
                <a16:creationId xmlns:a16="http://schemas.microsoft.com/office/drawing/2014/main" id="{3E2A52DA-D565-E0DE-941D-FD3772B8C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60" y="4420396"/>
            <a:ext cx="1117299" cy="6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oogle Colab">
            <a:extLst>
              <a:ext uri="{FF2B5EF4-FFF2-40B4-BE49-F238E27FC236}">
                <a16:creationId xmlns:a16="http://schemas.microsoft.com/office/drawing/2014/main" id="{19729E89-FFE9-0228-ED87-AD80BA58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42" y="4225265"/>
            <a:ext cx="998757" cy="99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8A834C-BB8C-F342-02A5-1C421EE91A1F}"/>
              </a:ext>
            </a:extLst>
          </p:cNvPr>
          <p:cNvSpPr txBox="1"/>
          <p:nvPr/>
        </p:nvSpPr>
        <p:spPr>
          <a:xfrm>
            <a:off x="8442706" y="5148247"/>
            <a:ext cx="118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0"/>
              </a:rPr>
              <a:t>AI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E5E19-CCDE-13B7-2314-CA8024E03D56}"/>
              </a:ext>
            </a:extLst>
          </p:cNvPr>
          <p:cNvCxnSpPr>
            <a:cxnSpLocks/>
            <a:stCxn id="1032" idx="3"/>
            <a:endCxn id="1028" idx="1"/>
          </p:cNvCxnSpPr>
          <p:nvPr/>
        </p:nvCxnSpPr>
        <p:spPr>
          <a:xfrm>
            <a:off x="3167057" y="3866577"/>
            <a:ext cx="1180708" cy="2193"/>
          </a:xfrm>
          <a:prstGeom prst="line">
            <a:avLst/>
          </a:prstGeom>
          <a:ln>
            <a:solidFill>
              <a:srgbClr val="14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8" descr="Docker – Logos Download">
            <a:extLst>
              <a:ext uri="{FF2B5EF4-FFF2-40B4-BE49-F238E27FC236}">
                <a16:creationId xmlns:a16="http://schemas.microsoft.com/office/drawing/2014/main" id="{958FCB7C-BBFA-54F7-9A94-BBA6764C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73" y="4540213"/>
            <a:ext cx="614665" cy="51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140936-29AA-1007-B773-F6E7795C462E}"/>
              </a:ext>
            </a:extLst>
          </p:cNvPr>
          <p:cNvSpPr txBox="1"/>
          <p:nvPr/>
        </p:nvSpPr>
        <p:spPr>
          <a:xfrm>
            <a:off x="6073011" y="5070924"/>
            <a:ext cx="142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itchFamily="2" charset="0"/>
              </a:rPr>
              <a:t>AI Backend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7634D5-28CC-74C3-5213-15E2FFDF0762}"/>
              </a:ext>
            </a:extLst>
          </p:cNvPr>
          <p:cNvCxnSpPr>
            <a:cxnSpLocks/>
            <a:endCxn id="1030" idx="1"/>
          </p:cNvCxnSpPr>
          <p:nvPr/>
        </p:nvCxnSpPr>
        <p:spPr>
          <a:xfrm flipV="1">
            <a:off x="5080788" y="2984273"/>
            <a:ext cx="1293785" cy="882304"/>
          </a:xfrm>
          <a:prstGeom prst="line">
            <a:avLst/>
          </a:prstGeom>
          <a:ln>
            <a:solidFill>
              <a:srgbClr val="14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2DDD53-7373-DBA8-164F-F3FA430A207A}"/>
              </a:ext>
            </a:extLst>
          </p:cNvPr>
          <p:cNvCxnSpPr>
            <a:cxnSpLocks/>
            <a:endCxn id="1046" idx="1"/>
          </p:cNvCxnSpPr>
          <p:nvPr/>
        </p:nvCxnSpPr>
        <p:spPr>
          <a:xfrm flipV="1">
            <a:off x="7342259" y="3017407"/>
            <a:ext cx="945464" cy="14337"/>
          </a:xfrm>
          <a:prstGeom prst="line">
            <a:avLst/>
          </a:prstGeom>
          <a:ln>
            <a:solidFill>
              <a:srgbClr val="14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59E8E4-33CD-E957-10E7-61BF38E0E62B}"/>
              </a:ext>
            </a:extLst>
          </p:cNvPr>
          <p:cNvCxnSpPr>
            <a:cxnSpLocks/>
            <a:endCxn id="1048" idx="0"/>
          </p:cNvCxnSpPr>
          <p:nvPr/>
        </p:nvCxnSpPr>
        <p:spPr>
          <a:xfrm>
            <a:off x="6771796" y="3672204"/>
            <a:ext cx="11814" cy="748192"/>
          </a:xfrm>
          <a:prstGeom prst="line">
            <a:avLst/>
          </a:prstGeom>
          <a:ln>
            <a:solidFill>
              <a:srgbClr val="14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CC948D-D921-A9B0-EA0B-8EDEAEB910C3}"/>
              </a:ext>
            </a:extLst>
          </p:cNvPr>
          <p:cNvCxnSpPr>
            <a:cxnSpLocks/>
            <a:endCxn id="1050" idx="1"/>
          </p:cNvCxnSpPr>
          <p:nvPr/>
        </p:nvCxnSpPr>
        <p:spPr>
          <a:xfrm>
            <a:off x="7221917" y="4724643"/>
            <a:ext cx="889725" cy="1"/>
          </a:xfrm>
          <a:prstGeom prst="line">
            <a:avLst/>
          </a:prstGeom>
          <a:ln>
            <a:solidFill>
              <a:srgbClr val="14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17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764D8E-8D44-4B0E-A17E-DF05833AC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3"/>
            <a:ext cx="4663440" cy="4590288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Demo time</a:t>
            </a:r>
          </a:p>
        </p:txBody>
      </p:sp>
      <p:pic>
        <p:nvPicPr>
          <p:cNvPr id="13" name="Picture 12" descr="A cell phone with a person sitting on a chair and a computer&#10;&#10;AI-generated content may be incorrect.">
            <a:extLst>
              <a:ext uri="{FF2B5EF4-FFF2-40B4-BE49-F238E27FC236}">
                <a16:creationId xmlns:a16="http://schemas.microsoft.com/office/drawing/2014/main" id="{EC282159-A0B4-1221-E375-5AE8684C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48" y="307466"/>
            <a:ext cx="2891348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5277E5C-1EE4-F968-26F2-A50D5B4F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4206240" cy="1158621"/>
          </a:xfrm>
        </p:spPr>
        <p:txBody>
          <a:bodyPr/>
          <a:lstStyle/>
          <a:p>
            <a:r>
              <a:rPr lang="en-US" dirty="0"/>
              <a:t>Opportunities for further development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5B022A-A099-30B1-D276-022E37F468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17904" y="3429000"/>
            <a:ext cx="4572000" cy="1596771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Public event recommendations with many more categories</a:t>
            </a:r>
          </a:p>
          <a:p>
            <a:r>
              <a:rPr lang="en-US" dirty="0">
                <a:latin typeface="Raleway" pitchFamily="2" charset="0"/>
              </a:rPr>
              <a:t>AI model improvement</a:t>
            </a:r>
          </a:p>
          <a:p>
            <a:r>
              <a:rPr lang="en-US" dirty="0">
                <a:latin typeface="Raleway" pitchFamily="2" charset="0"/>
              </a:rPr>
              <a:t>Enjoying activities with your </a:t>
            </a:r>
            <a:r>
              <a:rPr lang="en-US" b="1" dirty="0">
                <a:solidFill>
                  <a:srgbClr val="145858"/>
                </a:solidFill>
                <a:latin typeface="Raleway" pitchFamily="2" charset="0"/>
              </a:rPr>
              <a:t>friends</a:t>
            </a:r>
            <a:r>
              <a:rPr lang="en-US" dirty="0">
                <a:latin typeface="Raleway" pitchFamily="2" charset="0"/>
              </a:rPr>
              <a:t> </a:t>
            </a:r>
          </a:p>
        </p:txBody>
      </p:sp>
      <p:pic>
        <p:nvPicPr>
          <p:cNvPr id="18" name="Content Placeholder 17" descr="A green and yellow objects exploding&#10;&#10;AI-generated content may be incorrect.">
            <a:extLst>
              <a:ext uri="{FF2B5EF4-FFF2-40B4-BE49-F238E27FC236}">
                <a16:creationId xmlns:a16="http://schemas.microsoft.com/office/drawing/2014/main" id="{6A0A7CD1-E28E-C427-66F3-248F407EE2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1865" y="1638300"/>
            <a:ext cx="3882231" cy="3882231"/>
          </a:xfrm>
        </p:spPr>
      </p:pic>
    </p:spTree>
    <p:extLst>
      <p:ext uri="{BB962C8B-B14F-4D97-AF65-F5344CB8AC3E}">
        <p14:creationId xmlns:p14="http://schemas.microsoft.com/office/powerpoint/2010/main" val="39100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2480-21DF-4547-B928-8E2BEDC4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31920"/>
            <a:ext cx="10241280" cy="1554480"/>
          </a:xfrm>
        </p:spPr>
        <p:txBody>
          <a:bodyPr anchor="t">
            <a:normAutofit/>
          </a:bodyPr>
          <a:lstStyle/>
          <a:p>
            <a:r>
              <a:rPr lang="en-US" dirty="0"/>
              <a:t>Thank you! :)</a:t>
            </a:r>
          </a:p>
        </p:txBody>
      </p:sp>
      <p:pic>
        <p:nvPicPr>
          <p:cNvPr id="12" name="Picture Placeholder 11" descr="A clock and hourglass on a shelf">
            <a:extLst>
              <a:ext uri="{FF2B5EF4-FFF2-40B4-BE49-F238E27FC236}">
                <a16:creationId xmlns:a16="http://schemas.microsoft.com/office/drawing/2014/main" id="{7C2EF57C-7BE0-A3F4-601E-D62B25F29C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107" r="-1" b="25106"/>
          <a:stretch/>
        </p:blipFill>
        <p:spPr>
          <a:xfrm>
            <a:off x="758952" y="761988"/>
            <a:ext cx="10689336" cy="266090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C5F0-17A2-4505-B62E-A5178B8CB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5229225"/>
            <a:ext cx="10241280" cy="805815"/>
          </a:xfrm>
        </p:spPr>
        <p:txBody>
          <a:bodyPr anchor="b" anchorCtr="0">
            <a:noAutofit/>
          </a:bodyPr>
          <a:lstStyle/>
          <a:p>
            <a:r>
              <a:rPr lang="en-US" sz="1800" dirty="0">
                <a:latin typeface="Raleway" pitchFamily="2" charset="0"/>
              </a:rPr>
              <a:t>Team members - Dezső Szabolcs | Kádár </a:t>
            </a:r>
            <a:r>
              <a:rPr lang="en-US" sz="1800" dirty="0" err="1">
                <a:latin typeface="Raleway" pitchFamily="2" charset="0"/>
              </a:rPr>
              <a:t>Ákos-Gergő</a:t>
            </a:r>
            <a:r>
              <a:rPr lang="en-US" sz="1800" dirty="0">
                <a:latin typeface="Raleway" pitchFamily="2" charset="0"/>
              </a:rPr>
              <a:t> | Orbán Botond</a:t>
            </a:r>
          </a:p>
          <a:p>
            <a:r>
              <a:rPr lang="en-US" sz="1800" dirty="0">
                <a:latin typeface="Raleway" pitchFamily="2" charset="0"/>
              </a:rPr>
              <a:t>Team name - </a:t>
            </a:r>
            <a:r>
              <a:rPr lang="en-US" sz="1800" dirty="0" err="1">
                <a:latin typeface="Raleway" pitchFamily="2" charset="0"/>
              </a:rPr>
              <a:t>coDestructor</a:t>
            </a:r>
            <a:r>
              <a:rPr lang="en-US" sz="1800" dirty="0">
                <a:latin typeface="Raleway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72894961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4">
      <a:majorFont>
        <a:latin typeface="Aharon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 design_win32_EF_v4.potx" id="{2F35A8D2-2794-49E9-8A0C-100147B6AC9C}" vid="{55693A51-CC17-4AC7-B6BD-D840FAE37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TaxCatchAll xmlns="230e9df3-be65-4c73-a93b-d1236ebd677e" xsi:nil="true"/>
    <MediaServiceKeyPoints xmlns="71af3243-3dd4-4a8d-8c0d-dd76da1f02a5" xsi:nil="true"/>
    <Background xmlns="71af3243-3dd4-4a8d-8c0d-dd76da1f02a5">false</Background>
    <ImageTagsTaxHTField xmlns="71af3243-3dd4-4a8d-8c0d-dd76da1f02a5">
      <Terms xmlns="http://schemas.microsoft.com/office/infopath/2007/PartnerControls"/>
    </ImageTags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4D9BD-AE11-4F3A-9185-74D1F42CA5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B7AAFC-BA46-4192-9EDD-FC31D26BDA5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A8F0A8-0272-4870-9FED-50919032B8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Prismatic design</Template>
  <TotalTime>210</TotalTime>
  <Words>112</Words>
  <Application>Microsoft Office PowerPoint</Application>
  <PresentationFormat>Widescreen</PresentationFormat>
  <Paragraphs>28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Avenir Next LT Pro</vt:lpstr>
      <vt:lpstr>Avenir Next LT Pro Light</vt:lpstr>
      <vt:lpstr>Calibri</vt:lpstr>
      <vt:lpstr>Raleway</vt:lpstr>
      <vt:lpstr>PrismaticVTI</vt:lpstr>
      <vt:lpstr>Planify</vt:lpstr>
      <vt:lpstr>The problem</vt:lpstr>
      <vt:lpstr>The solution</vt:lpstr>
      <vt:lpstr>Teamwork</vt:lpstr>
      <vt:lpstr>Architectural diagram</vt:lpstr>
      <vt:lpstr>Demo time</vt:lpstr>
      <vt:lpstr>Opportunities for further development</vt:lpstr>
      <vt:lpstr>Thank you!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Dezső Szabolcs</dc:creator>
  <cp:lastModifiedBy>Dezső Szabolcs</cp:lastModifiedBy>
  <cp:revision>20</cp:revision>
  <dcterms:created xsi:type="dcterms:W3CDTF">2025-03-02T06:21:23Z</dcterms:created>
  <dcterms:modified xsi:type="dcterms:W3CDTF">2025-03-02T10:20:03Z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